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303" r:id="rId5"/>
    <p:sldId id="304" r:id="rId6"/>
    <p:sldId id="306" r:id="rId7"/>
    <p:sldId id="305" r:id="rId8"/>
    <p:sldId id="258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273" r:id="rId27"/>
    <p:sldId id="278" r:id="rId28"/>
    <p:sldId id="275" r:id="rId29"/>
    <p:sldId id="296" r:id="rId30"/>
    <p:sldId id="302" r:id="rId31"/>
    <p:sldId id="283" r:id="rId32"/>
  </p:sldIdLst>
  <p:sldSz cx="12192000" cy="6858000"/>
  <p:notesSz cx="6858000" cy="9144000"/>
  <p:embeddedFontLs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erif Pro" panose="02040603050405020204" pitchFamily="18" charset="0"/>
      <p:regular r:id="rId37"/>
      <p:bold r:id="rId38"/>
      <p:italic r:id="rId39"/>
      <p:boldItalic r:id="rId40"/>
    </p:embeddedFont>
    <p:embeddedFont>
      <p:font typeface="Source Serif Pro SemiBold" panose="02040703050405020204" pitchFamily="18" charset="0"/>
      <p:bold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862356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</a:t>
            </a:r>
            <a:r>
              <a:rPr lang="en-US"/>
              <a:t>entity </a:t>
            </a:r>
            <a:br>
              <a:rPr lang="en-US"/>
            </a:b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dirty="0">
                <a:sym typeface="Wingdings" panose="05000000000000000000" pitchFamily="2" charset="2"/>
              </a:rPr>
              <a:t>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3E021D0-E4B8-43BA-AA61-E7D3D5D031CD}"/>
              </a:ext>
            </a:extLst>
          </p:cNvPr>
          <p:cNvSpPr txBox="1"/>
          <p:nvPr/>
        </p:nvSpPr>
        <p:spPr>
          <a:xfrm>
            <a:off x="8465542" y="3554963"/>
            <a:ext cx="3626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 einer z.B. E8 aus dem </a:t>
            </a:r>
          </a:p>
          <a:p>
            <a:r>
              <a:rPr lang="de-DE" dirty="0" err="1"/>
              <a:t>OrangUtan</a:t>
            </a:r>
            <a:r>
              <a:rPr lang="de-DE" dirty="0"/>
              <a:t>-Teil in der Hierarchie</a:t>
            </a:r>
          </a:p>
          <a:p>
            <a:r>
              <a:rPr lang="de-DE" dirty="0"/>
              <a:t>Darstellen also mit </a:t>
            </a:r>
            <a:r>
              <a:rPr lang="de-DE" dirty="0" err="1"/>
              <a:t>Parents</a:t>
            </a:r>
            <a:r>
              <a:rPr lang="de-DE" dirty="0"/>
              <a:t> und </a:t>
            </a:r>
          </a:p>
          <a:p>
            <a:r>
              <a:rPr lang="de-DE" dirty="0"/>
              <a:t>Vererbten Properties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4A09D1-05D6-49A9-98AC-A43C5EF12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6924" y="0"/>
            <a:ext cx="49493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" y="3903625"/>
            <a:ext cx="12191999" cy="295437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F01D189-764F-4C45-83B8-A90F350655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-1" y="1010104"/>
            <a:ext cx="12192000" cy="268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7994" y="613298"/>
            <a:ext cx="5134022" cy="2353612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2" y="3170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2426199"/>
          </a:xfrm>
        </p:spPr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pic>
        <p:nvPicPr>
          <p:cNvPr id="1034" name="Grafik 1033">
            <a:extLst>
              <a:ext uri="{FF2B5EF4-FFF2-40B4-BE49-F238E27FC236}">
                <a16:creationId xmlns:a16="http://schemas.microsoft.com/office/drawing/2014/main" id="{3D99BF16-B673-4B98-9548-139009188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44428" y="0"/>
            <a:ext cx="7292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32CEDD-996D-4D39-B99C-C8708AD33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825" y="1826971"/>
            <a:ext cx="5828970" cy="3556791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2C1B29A-83EF-42F0-84EE-A5E6FC6F2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59" y="1826971"/>
            <a:ext cx="5895641" cy="252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 err="1"/>
              <a:t>Integrate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A73028-2A20-4AB7-A8B7-31BCEE0B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6419" y="633646"/>
            <a:ext cx="9001726" cy="559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1588</Words>
  <Application>Microsoft Office PowerPoint</Application>
  <PresentationFormat>Breitbild</PresentationFormat>
  <Paragraphs>367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Source Sans Pro</vt:lpstr>
      <vt:lpstr>Source Serif Pro</vt:lpstr>
      <vt:lpstr>Source Serif Pro SemiBold</vt:lpstr>
      <vt:lpstr>Wingdings</vt:lpstr>
      <vt:lpstr>Atlas</vt:lpstr>
      <vt:lpstr>Provenance research under the spotlight</vt:lpstr>
      <vt:lpstr>PowerPoint-Präsentation</vt:lpstr>
      <vt:lpstr>Annual Reports 1887–1915 and 1928–1938</vt:lpstr>
      <vt:lpstr>Modeling semantic Information I</vt:lpstr>
      <vt:lpstr>Modeling semantic Information II</vt:lpstr>
      <vt:lpstr>Modeling semantic Information III</vt:lpstr>
      <vt:lpstr>Modeling semantic Information IV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Status</vt:lpstr>
      <vt:lpstr>Datenmodellierung mit CIDOC CRM</vt:lpstr>
      <vt:lpstr>Product</vt:lpstr>
      <vt:lpstr>On demand rendering of semantic subgraphs</vt:lpstr>
      <vt:lpstr>Prototype of Website</vt:lpstr>
      <vt:lpstr>Integrate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105</cp:revision>
  <dcterms:created xsi:type="dcterms:W3CDTF">2021-12-12T13:13:26Z</dcterms:created>
  <dcterms:modified xsi:type="dcterms:W3CDTF">2022-03-19T18:58:32Z</dcterms:modified>
</cp:coreProperties>
</file>